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37" d="100"/>
          <a:sy n="37" d="100"/>
        </p:scale>
        <p:origin x="1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2148394"/>
            <a:ext cx="10572000" cy="2971051"/>
          </a:xfrm>
        </p:spPr>
        <p:txBody>
          <a:bodyPr/>
          <a:lstStyle/>
          <a:p>
            <a:r>
              <a:rPr lang="en-US" b="0" dirty="0"/>
              <a:t>What is the most important thing anyone has ever said to you?  How did it make you feel?</a:t>
            </a:r>
            <a:br>
              <a:rPr lang="en-US" b="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Freewrite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891" y="1957892"/>
            <a:ext cx="10554574" cy="5169049"/>
          </a:xfrm>
        </p:spPr>
        <p:txBody>
          <a:bodyPr>
            <a:normAutofit/>
          </a:bodyPr>
          <a:lstStyle/>
          <a:p>
            <a:r>
              <a:rPr lang="en-US" sz="2300" dirty="0" smtClean="0"/>
              <a:t>Annihilate - </a:t>
            </a:r>
            <a:r>
              <a:rPr lang="en-US" sz="2300" dirty="0"/>
              <a:t>destroy utterly; obliterate</a:t>
            </a:r>
            <a:endParaRPr lang="en-US" sz="2300" dirty="0" smtClean="0"/>
          </a:p>
          <a:p>
            <a:r>
              <a:rPr lang="en-US" sz="2300" dirty="0" smtClean="0"/>
              <a:t>Bleak - </a:t>
            </a:r>
            <a:r>
              <a:rPr lang="en-US" sz="2300" dirty="0"/>
              <a:t>inhospitable; dreary</a:t>
            </a:r>
            <a:endParaRPr lang="en-US" sz="2300" dirty="0" smtClean="0"/>
          </a:p>
          <a:p>
            <a:r>
              <a:rPr lang="en-US" sz="2300" dirty="0" smtClean="0"/>
              <a:t>Calisthenics - </a:t>
            </a:r>
            <a:r>
              <a:rPr lang="en-US" sz="2300" dirty="0"/>
              <a:t>gymnastic exercises for fitness and </a:t>
            </a:r>
            <a:r>
              <a:rPr lang="en-US" sz="2300" dirty="0" smtClean="0"/>
              <a:t>movement</a:t>
            </a:r>
          </a:p>
          <a:p>
            <a:r>
              <a:rPr lang="en-US" sz="2300" dirty="0" smtClean="0"/>
              <a:t>Commiserate - </a:t>
            </a:r>
            <a:r>
              <a:rPr lang="en-US" sz="2300" dirty="0"/>
              <a:t>express or feel sympathy or pity; sympathize</a:t>
            </a:r>
            <a:endParaRPr lang="en-US" sz="2300" dirty="0" smtClean="0"/>
          </a:p>
          <a:p>
            <a:r>
              <a:rPr lang="en-US" sz="2300" dirty="0" smtClean="0"/>
              <a:t>Languid - </a:t>
            </a:r>
            <a:r>
              <a:rPr lang="en-US" sz="2300" dirty="0"/>
              <a:t>slow and relaxed</a:t>
            </a:r>
            <a:endParaRPr lang="en-US" sz="2300" dirty="0" smtClean="0"/>
          </a:p>
          <a:p>
            <a:r>
              <a:rPr lang="en-US" sz="2300" dirty="0" smtClean="0"/>
              <a:t>Lassitude - </a:t>
            </a:r>
            <a:r>
              <a:rPr lang="en-US" sz="2300" dirty="0"/>
              <a:t>a state of physical or mental weariness; lack of </a:t>
            </a:r>
            <a:r>
              <a:rPr lang="en-US" sz="2300" dirty="0" smtClean="0"/>
              <a:t>energy</a:t>
            </a:r>
          </a:p>
          <a:p>
            <a:r>
              <a:rPr lang="en-US" sz="2300" dirty="0" smtClean="0"/>
              <a:t>Malice - </a:t>
            </a:r>
            <a:r>
              <a:rPr lang="en-US" sz="2300" dirty="0"/>
              <a:t>desire to do evil; ill will</a:t>
            </a:r>
            <a:endParaRPr lang="en-US" sz="2300" dirty="0" smtClean="0"/>
          </a:p>
          <a:p>
            <a:r>
              <a:rPr lang="en-US" sz="2300" dirty="0" smtClean="0"/>
              <a:t>Pandemonium - </a:t>
            </a:r>
            <a:r>
              <a:rPr lang="en-US" sz="2300" dirty="0"/>
              <a:t>wild and noisy disorder or confusion; uproar</a:t>
            </a:r>
            <a:endParaRPr lang="en-US" sz="2300" dirty="0" smtClean="0"/>
          </a:p>
          <a:p>
            <a:r>
              <a:rPr lang="en-US" sz="2300" dirty="0" smtClean="0"/>
              <a:t>Stench - </a:t>
            </a:r>
            <a:r>
              <a:rPr lang="en-US" sz="2300" dirty="0"/>
              <a:t>a strong and very unpleasant smell</a:t>
            </a:r>
            <a:endParaRPr lang="en-US" sz="2300" dirty="0" smtClean="0"/>
          </a:p>
          <a:p>
            <a:r>
              <a:rPr lang="en-US" sz="2300" dirty="0" smtClean="0"/>
              <a:t>Tumultuous - </a:t>
            </a:r>
            <a:r>
              <a:rPr lang="en-US" sz="2300" dirty="0"/>
              <a:t>excited, confused, or disorderly</a:t>
            </a:r>
            <a:endParaRPr lang="en-US" sz="23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will  be assigned a story to read. </a:t>
            </a:r>
          </a:p>
          <a:p>
            <a:r>
              <a:rPr lang="en-US" sz="3200" dirty="0" smtClean="0"/>
              <a:t>Fill out the Peer Review Worksheet that is available on Google Classrooms. </a:t>
            </a:r>
          </a:p>
          <a:p>
            <a:r>
              <a:rPr lang="en-US" sz="3200" dirty="0" smtClean="0"/>
              <a:t>Please be thorough. You will be graded on the quality of your feedback.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669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Read Chapters 9-11 in The Chocolate War</a:t>
            </a:r>
          </a:p>
          <a:p>
            <a:r>
              <a:rPr lang="en-US" sz="3600" dirty="0" smtClean="0"/>
              <a:t>Reading Quiz over Chapters 1 – 5         TOMORROW/WEDNESDAY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594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355</TotalTime>
  <Words>154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What is the most important thing anyone has ever said to you?  How did it make you feel? </vt:lpstr>
      <vt:lpstr>Vocabulary Words</vt:lpstr>
      <vt:lpstr>Peer Review Worksheet</vt:lpstr>
      <vt:lpstr>Homework</vt:lpstr>
    </vt:vector>
  </TitlesOfParts>
  <Company>Mountain Home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most important thing anyone has ever said to you?  How did it make you feel?</dc:title>
  <dc:creator>Melanie E. Jones</dc:creator>
  <cp:lastModifiedBy>Melanie E. Jones</cp:lastModifiedBy>
  <cp:revision>3</cp:revision>
  <dcterms:created xsi:type="dcterms:W3CDTF">2018-09-24T13:32:19Z</dcterms:created>
  <dcterms:modified xsi:type="dcterms:W3CDTF">2018-09-24T19:28:06Z</dcterms:modified>
</cp:coreProperties>
</file>