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dkY8FRSkG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99489b31-85c4-4980-93c7-c29ec270c419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zxwRdsgn4Y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2527283"/>
            <a:ext cx="10572000" cy="2971051"/>
          </a:xfrm>
        </p:spPr>
        <p:txBody>
          <a:bodyPr/>
          <a:lstStyle/>
          <a:p>
            <a:r>
              <a:rPr lang="en-US" dirty="0" smtClean="0"/>
              <a:t>Write a story that includes the following words: </a:t>
            </a:r>
            <a:r>
              <a:rPr lang="en-US" b="0" dirty="0" smtClean="0"/>
              <a:t>bit</a:t>
            </a:r>
            <a:r>
              <a:rPr lang="en-US" b="0" dirty="0"/>
              <a:t>, draw, flex, </a:t>
            </a:r>
            <a:r>
              <a:rPr lang="en-US" b="0" dirty="0" smtClean="0"/>
              <a:t>dangerous, </a:t>
            </a:r>
            <a:r>
              <a:rPr lang="en-US" b="0" dirty="0"/>
              <a:t>bubble, corner, rancid, pound, high, </a:t>
            </a:r>
            <a:r>
              <a:rPr lang="en-US" b="0" dirty="0" smtClean="0"/>
              <a:t>and open</a:t>
            </a:r>
            <a:r>
              <a:rPr lang="en-US" b="0" dirty="0"/>
              <a:t>.</a:t>
            </a:r>
            <a:br>
              <a:rPr lang="en-US" b="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draft of your short story is due next </a:t>
            </a:r>
            <a:r>
              <a:rPr lang="en-US" sz="3200" b="1" u="sng" dirty="0" smtClean="0"/>
              <a:t>Friday, September 21</a:t>
            </a:r>
            <a:r>
              <a:rPr lang="en-US" sz="3200" b="1" u="sng" baseline="30000" dirty="0" smtClean="0"/>
              <a:t>st</a:t>
            </a:r>
            <a:r>
              <a:rPr lang="en-US" sz="3200" dirty="0" smtClean="0"/>
              <a:t>. I will NOT be accepting any late papers. You either get it in on that day or you get a zero for the assignment. </a:t>
            </a:r>
          </a:p>
          <a:p>
            <a:r>
              <a:rPr lang="en-US" sz="3200" dirty="0" smtClean="0"/>
              <a:t>HOMEWORK: Read Chapters 2, 3, and 4 of </a:t>
            </a:r>
            <a:r>
              <a:rPr lang="en-US" sz="3200" i="1" dirty="0" smtClean="0"/>
              <a:t>The Chocolate War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72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Foreshadowing: a warning or indication of a future event earlier in a story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www.youtube.com/watch?v=zdkY8FRSkGg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minutes – study for vocabulary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: </a:t>
            </a:r>
            <a:r>
              <a:rPr lang="en-US" sz="4800" dirty="0">
                <a:hlinkClick r:id="rId2"/>
              </a:rPr>
              <a:t>https://play.kahoot.it/#/k/99489b31-85c4-4980-93c7-c29ec270c419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stereotypes – Teen Films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www.youtube.com/watch?v=kzxwRdsgn4Y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6" y="1796232"/>
            <a:ext cx="5893840" cy="2645912"/>
          </a:xfrm>
        </p:spPr>
        <p:txBody>
          <a:bodyPr/>
          <a:lstStyle/>
          <a:p>
            <a:r>
              <a:rPr lang="en-US" sz="4000" b="0" dirty="0"/>
              <a:t>How might controversial books be used to break down stereotypes and bias?</a:t>
            </a:r>
            <a:br>
              <a:rPr lang="en-US" sz="4000" b="0" dirty="0"/>
            </a:b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112</TotalTime>
  <Words>143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Write a story that includes the following words: bit, draw, flex, dangerous, bubble, corner, rancid, pound, high, and open. </vt:lpstr>
      <vt:lpstr>Reminders/Announcements</vt:lpstr>
      <vt:lpstr>Literary Term</vt:lpstr>
      <vt:lpstr>5 minutes – study for vocabulary quiz</vt:lpstr>
      <vt:lpstr>Kahoot: https://play.kahoot.it/#/k/99489b31-85c4-4980-93c7-c29ec270c419 </vt:lpstr>
      <vt:lpstr>Quiz</vt:lpstr>
      <vt:lpstr>More stereotypes – Teen Films</vt:lpstr>
      <vt:lpstr>How might controversial books be used to break down stereotypes and bias? 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 story that includes the following words: bit, draw, flex, dangerous, bubble, corner, rancid, pound, high, and open.</dc:title>
  <dc:creator>Melanie E. Jones</dc:creator>
  <cp:lastModifiedBy>Melanie E. Jones</cp:lastModifiedBy>
  <cp:revision>4</cp:revision>
  <dcterms:created xsi:type="dcterms:W3CDTF">2018-09-14T13:24:41Z</dcterms:created>
  <dcterms:modified xsi:type="dcterms:W3CDTF">2018-09-14T15:17:28Z</dcterms:modified>
</cp:coreProperties>
</file>