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  <p:sldMasterId id="2147483708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07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87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80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5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22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56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52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7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78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32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5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89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 short story about a tiny ant who just won’t give up.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Freewrite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3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5AA1F8B-6645-42D2-BD8A-1F6BD38A1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66006"/>
              </p:ext>
            </p:extLst>
          </p:nvPr>
        </p:nvGraphicFramePr>
        <p:xfrm>
          <a:off x="403412" y="62568"/>
          <a:ext cx="11403703" cy="6656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4667">
                  <a:extLst>
                    <a:ext uri="{9D8B030D-6E8A-4147-A177-3AD203B41FA5}">
                      <a16:colId xmlns:a16="http://schemas.microsoft.com/office/drawing/2014/main" val="2826792946"/>
                    </a:ext>
                  </a:extLst>
                </a:gridCol>
                <a:gridCol w="2299036">
                  <a:extLst>
                    <a:ext uri="{9D8B030D-6E8A-4147-A177-3AD203B41FA5}">
                      <a16:colId xmlns:a16="http://schemas.microsoft.com/office/drawing/2014/main" val="3128337436"/>
                    </a:ext>
                  </a:extLst>
                </a:gridCol>
              </a:tblGrid>
              <a:tr h="319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Assignment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>
                          <a:effectLst/>
                        </a:rPr>
                        <a:t>Due Date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7559062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In-class assignments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Next Class Pd.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853272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u="none" strike="sngStrike" cap="all" dirty="0">
                          <a:solidFill>
                            <a:schemeClr val="bg1"/>
                          </a:solidFill>
                          <a:effectLst/>
                        </a:rPr>
                        <a:t>Identity Banner</a:t>
                      </a:r>
                      <a:endParaRPr lang="en-US" sz="2000" i="0" u="none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sngStrike" dirty="0">
                          <a:solidFill>
                            <a:schemeClr val="tx1"/>
                          </a:solidFill>
                          <a:effectLst/>
                        </a:rPr>
                        <a:t>10/18</a:t>
                      </a:r>
                      <a:endParaRPr lang="en-US" sz="20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429367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u="none" strike="sngStrike" cap="all" dirty="0">
                          <a:solidFill>
                            <a:schemeClr val="bg1"/>
                          </a:solidFill>
                          <a:effectLst/>
                        </a:rPr>
                        <a:t>Discussion Leader</a:t>
                      </a:r>
                      <a:endParaRPr lang="en-US" sz="2000" i="1" u="none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0" u="none" strike="sngStrike" dirty="0">
                          <a:solidFill>
                            <a:schemeClr val="tx1"/>
                          </a:solidFill>
                          <a:effectLst/>
                        </a:rPr>
                        <a:t>Varies</a:t>
                      </a:r>
                      <a:endParaRPr lang="en-US" sz="200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197173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solidFill>
                            <a:schemeClr val="bg1"/>
                          </a:solidFill>
                          <a:effectLst/>
                        </a:rPr>
                        <a:t>First Marking Period Worksheet</a:t>
                      </a:r>
                      <a:endParaRPr lang="en-US" sz="2000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10/25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54925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solidFill>
                            <a:schemeClr val="bg1"/>
                          </a:solidFill>
                          <a:effectLst/>
                        </a:rPr>
                        <a:t>Vocabulary Quiz – Week 2</a:t>
                      </a:r>
                      <a:endParaRPr lang="en-US" sz="2000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10/26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299089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effectLst/>
                        </a:rPr>
                        <a:t>Second Marking Period Worksheet 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effectLst/>
                        </a:rPr>
                        <a:t>10/30-31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04167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effectLst/>
                        </a:rPr>
                        <a:t>Vocabulary Quiz – Week 3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effectLst/>
                        </a:rPr>
                        <a:t>11/2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30343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solidFill>
                            <a:schemeClr val="bg1"/>
                          </a:solidFill>
                          <a:effectLst/>
                        </a:rPr>
                        <a:t>Third Marking Period Worksheet</a:t>
                      </a:r>
                      <a:endParaRPr lang="en-US" sz="2000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11/5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61524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solidFill>
                            <a:schemeClr val="bg1"/>
                          </a:solidFill>
                          <a:effectLst/>
                        </a:rPr>
                        <a:t>Fourth Marking Period Worksheet</a:t>
                      </a:r>
                      <a:endParaRPr lang="en-US" sz="2000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11/9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046951"/>
                  </a:ext>
                </a:extLst>
              </a:tr>
              <a:tr h="319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solidFill>
                            <a:schemeClr val="bg1"/>
                          </a:solidFill>
                          <a:effectLst/>
                        </a:rPr>
                        <a:t>Vocabulary Quiz – Week 4</a:t>
                      </a:r>
                      <a:endParaRPr lang="en-US" sz="2000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11/9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194244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effectLst/>
                        </a:rPr>
                        <a:t>Speak Test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effectLst/>
                        </a:rPr>
                        <a:t>11/16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371422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solidFill>
                            <a:schemeClr val="bg1"/>
                          </a:solidFill>
                          <a:effectLst/>
                        </a:rPr>
                        <a:t>Speak project</a:t>
                      </a:r>
                      <a:endParaRPr lang="en-US" sz="2000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11/26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83591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solidFill>
                            <a:schemeClr val="bg1"/>
                          </a:solidFill>
                          <a:effectLst/>
                        </a:rPr>
                        <a:t>Vocabulary Quiz – Week 6</a:t>
                      </a:r>
                      <a:endParaRPr lang="en-US" sz="2000" strike="sng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11/30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83997"/>
                  </a:ext>
                </a:extLst>
              </a:tr>
              <a:tr h="349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cap="all" dirty="0">
                          <a:effectLst/>
                        </a:rPr>
                        <a:t>Vocabulary Quiz – Week 7</a:t>
                      </a:r>
                      <a:endParaRPr lang="en-US" sz="20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chemeClr val="tx1"/>
                          </a:solidFill>
                          <a:effectLst/>
                        </a:rPr>
                        <a:t>12/7</a:t>
                      </a:r>
                      <a:endParaRPr lang="en-US" sz="2000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402144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Personal Narrative First Draft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12/7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78761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Peer Review Workshop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97166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Vocabulary Quiz – Week 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291406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Personal Narrative Final Draft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528097"/>
                  </a:ext>
                </a:extLst>
              </a:tr>
              <a:tr h="3399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all" dirty="0">
                          <a:effectLst/>
                        </a:rPr>
                        <a:t>Final Exam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12/18-19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54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2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Continue (and hopefully finish) “A Rose For Emily” Annotations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5271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1_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</TotalTime>
  <Words>122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 MT</vt:lpstr>
      <vt:lpstr>Times New Roman</vt:lpstr>
      <vt:lpstr>Parcel</vt:lpstr>
      <vt:lpstr>1_Parcel</vt:lpstr>
      <vt:lpstr>Write a short story about a tiny ant who just won’t give up. </vt:lpstr>
      <vt:lpstr>PowerPoint Presentation</vt:lpstr>
      <vt:lpstr>Continue (and hopefully finish) “A Rose For Emily” Annotations</vt:lpstr>
    </vt:vector>
  </TitlesOfParts>
  <Company>Mountain Home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E. Jones</dc:creator>
  <cp:lastModifiedBy>Melanie E. Jones</cp:lastModifiedBy>
  <cp:revision>2</cp:revision>
  <dcterms:created xsi:type="dcterms:W3CDTF">2018-12-04T22:06:40Z</dcterms:created>
  <dcterms:modified xsi:type="dcterms:W3CDTF">2018-12-04T22:13:04Z</dcterms:modified>
</cp:coreProperties>
</file>