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33" d="100"/>
          <a:sy n="33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11/6/2018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November 6th is known as “Basketball Day.”  The inventor of basketball, James Naismith, was born on this day in 1861.  Is basketball a sport you play or would like to play?  Explain what you know about the sport of basketball.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0685"/>
              </p:ext>
            </p:extLst>
          </p:nvPr>
        </p:nvGraphicFramePr>
        <p:xfrm>
          <a:off x="403412" y="62568"/>
          <a:ext cx="11403703" cy="6646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4667">
                  <a:extLst>
                    <a:ext uri="{9D8B030D-6E8A-4147-A177-3AD203B41FA5}">
                      <a16:colId xmlns:a16="http://schemas.microsoft.com/office/drawing/2014/main" val="2826792946"/>
                    </a:ext>
                  </a:extLst>
                </a:gridCol>
                <a:gridCol w="2299036">
                  <a:extLst>
                    <a:ext uri="{9D8B030D-6E8A-4147-A177-3AD203B41FA5}">
                      <a16:colId xmlns:a16="http://schemas.microsoft.com/office/drawing/2014/main" val="3128337436"/>
                    </a:ext>
                  </a:extLst>
                </a:gridCol>
              </a:tblGrid>
              <a:tr h="31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Assignment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>
                          <a:effectLst/>
                        </a:rPr>
                        <a:t>Due Date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559062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In-class assignments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Next Class Pd.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53272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u="none" strike="sngStrike" cap="all" dirty="0">
                          <a:solidFill>
                            <a:schemeClr val="bg1"/>
                          </a:solidFill>
                          <a:effectLst/>
                        </a:rPr>
                        <a:t>Identity Banner</a:t>
                      </a:r>
                      <a:endParaRPr lang="en-US" sz="2000" i="0" u="none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sngStrike" dirty="0">
                          <a:solidFill>
                            <a:schemeClr val="tx1"/>
                          </a:solidFill>
                          <a:effectLst/>
                        </a:rPr>
                        <a:t>10/18</a:t>
                      </a:r>
                      <a:endParaRPr lang="en-US" sz="20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29367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u="none" cap="all" dirty="0">
                          <a:solidFill>
                            <a:srgbClr val="0070C0"/>
                          </a:solidFill>
                          <a:effectLst/>
                        </a:rPr>
                        <a:t>Discussion Leader</a:t>
                      </a:r>
                      <a:endParaRPr lang="en-US" sz="2000" i="1" u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u="none" dirty="0">
                          <a:solidFill>
                            <a:srgbClr val="0070C0"/>
                          </a:solidFill>
                          <a:effectLst/>
                        </a:rPr>
                        <a:t>Varies</a:t>
                      </a:r>
                      <a:endParaRPr lang="en-US" sz="2000" i="1" u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97173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First Marking Period Worksheet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10/25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54925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Vocabulary Quiz – Week 2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10/26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99089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Second Marking Period Worksheet 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10/30-31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04167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Vocabulary Quiz – Week 3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11/2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0343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Third Marking Period Worksheet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11/5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61524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solidFill>
                            <a:srgbClr val="0070C0"/>
                          </a:solidFill>
                          <a:effectLst/>
                        </a:rPr>
                        <a:t>Fourth Marking Period Worksheet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11/9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46951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solidFill>
                            <a:srgbClr val="0070C0"/>
                          </a:solidFill>
                          <a:effectLst/>
                        </a:rPr>
                        <a:t>Vocabulary Quiz – Week 4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11/9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94244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 smtClean="0">
                          <a:effectLst/>
                        </a:rPr>
                        <a:t>Speak 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11/16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71422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 smtClean="0">
                          <a:effectLst/>
                        </a:rPr>
                        <a:t>Speak project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11/26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83591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Vocabulary Quiz – Week 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83997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Vocabulary Quiz – Week 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02144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Personal Narrative First Draft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78761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Peer Review Workshop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97166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Vocabulary Quiz – Week 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291406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Personal Narrative Final Draft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28097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>
                          <a:effectLst/>
                        </a:rPr>
                        <a:t>Final Exam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12/18-19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5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2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8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Leader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7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Popcorn 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160-175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project proposal, if not done</a:t>
            </a:r>
          </a:p>
          <a:p>
            <a:r>
              <a:rPr lang="en-US" dirty="0" smtClean="0"/>
              <a:t>Work on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5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</TotalTime>
  <Words>162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Georgia</vt:lpstr>
      <vt:lpstr>Times New Roman</vt:lpstr>
      <vt:lpstr>Trebuchet MS</vt:lpstr>
      <vt:lpstr>Wingdings</vt:lpstr>
      <vt:lpstr>Wood Type</vt:lpstr>
      <vt:lpstr>November 6th is known as “Basketball Day.”  The inventor of basketball, James Naismith, was born on this day in 1861.  Is basketball a sport you play or would like to play?  Explain what you know about the sport of basketball. </vt:lpstr>
      <vt:lpstr>PowerPoint Presentation</vt:lpstr>
      <vt:lpstr>DEAR</vt:lpstr>
      <vt:lpstr>Discussion Leader</vt:lpstr>
      <vt:lpstr>Popcorn Read</vt:lpstr>
      <vt:lpstr>Work Time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6th is known as “Basketball Day.”  The inventor of basketball, James Naismith, was born on this day in 1861.  Is basketball a sport you play or would like to play?  Explain what you know about the sport of basketball. </dc:title>
  <dc:creator>Melanie E. Jones</dc:creator>
  <cp:lastModifiedBy>Melanie E. Jones</cp:lastModifiedBy>
  <cp:revision>1</cp:revision>
  <dcterms:created xsi:type="dcterms:W3CDTF">2018-11-06T14:36:57Z</dcterms:created>
  <dcterms:modified xsi:type="dcterms:W3CDTF">2018-11-06T14:52:17Z</dcterms:modified>
</cp:coreProperties>
</file>