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11/28/2018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11/28/2018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11/28/2018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11/28/2018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2468" y="935420"/>
            <a:ext cx="9406759" cy="4908331"/>
          </a:xfrm>
        </p:spPr>
        <p:txBody>
          <a:bodyPr>
            <a:normAutofit fontScale="90000"/>
          </a:bodyPr>
          <a:lstStyle/>
          <a:p>
            <a:r>
              <a:rPr lang="en-US" dirty="0"/>
              <a:t>November is “Child Safety &amp; Protection Month.”  Think about the different items in your house or classroom that may be dangerous for you or other kids.  Choose several of the items and explain how they could be made safer by you or an adult. </a:t>
            </a:r>
          </a:p>
        </p:txBody>
      </p:sp>
    </p:spTree>
    <p:extLst>
      <p:ext uri="{BB962C8B-B14F-4D97-AF65-F5344CB8AC3E}">
        <p14:creationId xmlns:p14="http://schemas.microsoft.com/office/powerpoint/2010/main" val="297257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1"/>
          </a:xfrm>
          <a:prstGeom prst="rect">
            <a:avLst/>
          </a:prstGeom>
        </p:spPr>
      </p:pic>
    </p:spTree>
    <p:extLst>
      <p:ext uri="{BB962C8B-B14F-4D97-AF65-F5344CB8AC3E}">
        <p14:creationId xmlns:p14="http://schemas.microsoft.com/office/powerpoint/2010/main" val="338845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Annotating </a:t>
            </a:r>
            <a:r>
              <a:rPr lang="en-US" dirty="0" smtClean="0"/>
              <a:t>“A Rose for Emily” by William Faulkner</a:t>
            </a:r>
            <a:endParaRPr lang="en-US" dirty="0"/>
          </a:p>
        </p:txBody>
      </p:sp>
      <p:sp>
        <p:nvSpPr>
          <p:cNvPr id="3" name="Content Placeholder 2"/>
          <p:cNvSpPr>
            <a:spLocks noGrp="1"/>
          </p:cNvSpPr>
          <p:nvPr>
            <p:ph idx="1"/>
          </p:nvPr>
        </p:nvSpPr>
        <p:spPr/>
        <p:txBody>
          <a:bodyPr/>
          <a:lstStyle/>
          <a:p>
            <a:r>
              <a:rPr lang="en-US" dirty="0" smtClean="0"/>
              <a:t>You will annotate the text as we read. </a:t>
            </a:r>
          </a:p>
          <a:p>
            <a:r>
              <a:rPr lang="en-US" dirty="0" smtClean="0"/>
              <a:t>I will also annotate as we read. </a:t>
            </a:r>
          </a:p>
          <a:p>
            <a:r>
              <a:rPr lang="en-US" dirty="0" smtClean="0"/>
              <a:t>We will be reading this story slowly together so we understand it completely. </a:t>
            </a:r>
            <a:endParaRPr lang="en-US" dirty="0"/>
          </a:p>
        </p:txBody>
      </p:sp>
    </p:spTree>
    <p:extLst>
      <p:ext uri="{BB962C8B-B14F-4D97-AF65-F5344CB8AC3E}">
        <p14:creationId xmlns:p14="http://schemas.microsoft.com/office/powerpoint/2010/main" val="118792235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12</TotalTime>
  <Words>90</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Parcel</vt:lpstr>
      <vt:lpstr>November is “Child Safety &amp; Protection Month.”  Think about the different items in your house or classroom that may be dangerous for you or other kids.  Choose several of the items and explain how they could be made safer by you or an adult. </vt:lpstr>
      <vt:lpstr>PowerPoint Presentation</vt:lpstr>
      <vt:lpstr>Continue Annotating “A Rose for Emily” by William Faulkner</vt:lpstr>
    </vt:vector>
  </TitlesOfParts>
  <Company>Mountain Home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is “Child Safety &amp; Protection Month.”  Think about the different items in your house or classroom that may be dangerous for you or other kids.  Choose several of the items and explain how they could be made safer by you or an adult.</dc:title>
  <dc:creator>Melanie E. Jones</dc:creator>
  <cp:lastModifiedBy>Melanie E. Jones</cp:lastModifiedBy>
  <cp:revision>2</cp:revision>
  <dcterms:created xsi:type="dcterms:W3CDTF">2018-11-28T21:23:14Z</dcterms:created>
  <dcterms:modified xsi:type="dcterms:W3CDTF">2018-11-28T21:35:35Z</dcterms:modified>
</cp:coreProperties>
</file>