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3" d="100"/>
          <a:sy n="33" d="100"/>
        </p:scale>
        <p:origin x="137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You have an extra $100,000 to give away; you cannot spend it on yourself. What would you do with the money?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Freewrite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775013"/>
            <a:ext cx="10554574" cy="5082988"/>
          </a:xfrm>
        </p:spPr>
        <p:txBody>
          <a:bodyPr>
            <a:noAutofit/>
          </a:bodyPr>
          <a:lstStyle/>
          <a:p>
            <a:r>
              <a:rPr lang="en-US" sz="2400" dirty="0"/>
              <a:t>Chapters 33 to 36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</a:t>
            </a:r>
            <a:r>
              <a:rPr lang="en-US" sz="2400" dirty="0"/>
              <a:t>. Because of the threat of the compromising picture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</a:t>
            </a:r>
            <a:r>
              <a:rPr lang="en-US" sz="2400" dirty="0"/>
              <a:t>. He is totally ignored by everyone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</a:t>
            </a:r>
            <a:r>
              <a:rPr lang="en-US" sz="2400" dirty="0"/>
              <a:t>. Totally emptied and scrubbed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4</a:t>
            </a:r>
            <a:r>
              <a:rPr lang="en-US" sz="2400" dirty="0"/>
              <a:t>. 19,950 boxes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5</a:t>
            </a:r>
            <a:r>
              <a:rPr lang="en-US" sz="2400" dirty="0"/>
              <a:t>. He is planning to raffle the fifty boxes which Jerry was supposed to sell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6</a:t>
            </a:r>
            <a:r>
              <a:rPr lang="en-US" sz="2400" dirty="0"/>
              <a:t>. Each owner of a ticket will write on the back of it what punch he wants thrown and by which fighter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7</a:t>
            </a:r>
            <a:r>
              <a:rPr lang="en-US" sz="2400" dirty="0"/>
              <a:t>. They have presented the black box and Archie is forced to take his chances by drawing a marble </a:t>
            </a:r>
          </a:p>
        </p:txBody>
      </p:sp>
    </p:spTree>
    <p:extLst>
      <p:ext uri="{BB962C8B-B14F-4D97-AF65-F5344CB8AC3E}">
        <p14:creationId xmlns:p14="http://schemas.microsoft.com/office/powerpoint/2010/main" val="22566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18043"/>
            <a:ext cx="10554574" cy="5039958"/>
          </a:xfrm>
        </p:spPr>
        <p:txBody>
          <a:bodyPr>
            <a:normAutofit/>
          </a:bodyPr>
          <a:lstStyle/>
          <a:p>
            <a:r>
              <a:rPr lang="en-US" sz="2800" dirty="0"/>
              <a:t>Chapters 37 to 39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</a:t>
            </a:r>
            <a:r>
              <a:rPr lang="en-US" sz="2800" dirty="0"/>
              <a:t>. Give </a:t>
            </a:r>
            <a:r>
              <a:rPr lang="en-US" sz="2800" dirty="0" err="1"/>
              <a:t>Janza</a:t>
            </a:r>
            <a:r>
              <a:rPr lang="en-US" sz="2800" dirty="0"/>
              <a:t> a right to the </a:t>
            </a:r>
            <a:r>
              <a:rPr lang="en-US" sz="2800" dirty="0" smtClean="0"/>
              <a:t>jaw</a:t>
            </a:r>
            <a:br>
              <a:rPr lang="en-US" sz="2800" dirty="0" smtClean="0"/>
            </a:br>
            <a:r>
              <a:rPr lang="en-US" sz="2800" dirty="0" smtClean="0"/>
              <a:t>2</a:t>
            </a:r>
            <a:r>
              <a:rPr lang="en-US" sz="2800" dirty="0"/>
              <a:t>. Probably equally surprised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3</a:t>
            </a:r>
            <a:r>
              <a:rPr lang="en-US" sz="2800" dirty="0"/>
              <a:t>. He calls out “</a:t>
            </a:r>
            <a:r>
              <a:rPr lang="en-US" sz="2800" dirty="0" err="1"/>
              <a:t>Janza</a:t>
            </a:r>
            <a:r>
              <a:rPr lang="en-US" sz="2800" dirty="0"/>
              <a:t>, low blow to the groin”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4</a:t>
            </a:r>
            <a:r>
              <a:rPr lang="en-US" sz="2800" dirty="0"/>
              <a:t>. Brother Leon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5</a:t>
            </a:r>
            <a:r>
              <a:rPr lang="en-US" sz="2800" dirty="0"/>
              <a:t>. Brother Jacques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6</a:t>
            </a:r>
            <a:r>
              <a:rPr lang="en-US" sz="2800" dirty="0"/>
              <a:t>. Goober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7</a:t>
            </a:r>
            <a:r>
              <a:rPr lang="en-US" sz="2800" dirty="0"/>
              <a:t>. “Don’t disturb the universe Goober, no matter what the posters say”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8</a:t>
            </a:r>
            <a:r>
              <a:rPr lang="en-US" sz="2800" dirty="0"/>
              <a:t>. In the confusion the boys raided them </a:t>
            </a:r>
          </a:p>
        </p:txBody>
      </p:sp>
    </p:spTree>
    <p:extLst>
      <p:ext uri="{BB962C8B-B14F-4D97-AF65-F5344CB8AC3E}">
        <p14:creationId xmlns:p14="http://schemas.microsoft.com/office/powerpoint/2010/main" val="11416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44273"/>
          </a:xfrm>
        </p:spPr>
        <p:txBody>
          <a:bodyPr>
            <a:normAutofit/>
          </a:bodyPr>
          <a:lstStyle/>
          <a:p>
            <a:r>
              <a:rPr lang="en-US" sz="2800" dirty="0"/>
              <a:t>Chapters 1 to 4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</a:t>
            </a:r>
            <a:r>
              <a:rPr lang="en-US" sz="2800" dirty="0"/>
              <a:t>. Five feet nine inches and one hundred forty five pounds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</a:t>
            </a:r>
            <a:r>
              <a:rPr lang="en-US" sz="2800" dirty="0"/>
              <a:t>. Show up tomorrow at three PM sharp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3</a:t>
            </a:r>
            <a:r>
              <a:rPr lang="en-US" sz="2800" dirty="0"/>
              <a:t>. A real bastard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4</a:t>
            </a:r>
            <a:r>
              <a:rPr lang="en-US" sz="2800" dirty="0"/>
              <a:t>. Secretary </a:t>
            </a:r>
            <a:br>
              <a:rPr lang="en-US" sz="2800" dirty="0"/>
            </a:br>
            <a:r>
              <a:rPr lang="en-US" sz="2800" dirty="0" smtClean="0"/>
              <a:t>5</a:t>
            </a:r>
            <a:r>
              <a:rPr lang="en-US" sz="2800" dirty="0"/>
              <a:t>. Refuse the chocolates for ten days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6</a:t>
            </a:r>
            <a:r>
              <a:rPr lang="en-US" sz="2800" dirty="0"/>
              <a:t>. Hold a girl’s breast in his hand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7</a:t>
            </a:r>
            <a:r>
              <a:rPr lang="en-US" sz="2800" dirty="0"/>
              <a:t>. Square Boy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8</a:t>
            </a:r>
            <a:r>
              <a:rPr lang="en-US" sz="2800" dirty="0"/>
              <a:t>. Twenty thousand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37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en-US" sz="2800" dirty="0"/>
              <a:t>Chapters 5 to 8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</a:t>
            </a:r>
            <a:r>
              <a:rPr lang="en-US" sz="2800" dirty="0"/>
              <a:t>. Carter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</a:t>
            </a:r>
            <a:r>
              <a:rPr lang="en-US" sz="2800" dirty="0"/>
              <a:t>. Goober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3</a:t>
            </a:r>
            <a:r>
              <a:rPr lang="en-US" sz="2800" dirty="0"/>
              <a:t>. He must loosen to the point of falling out, all the screws in every desk, chair, blackboard, </a:t>
            </a:r>
            <a:r>
              <a:rPr lang="en-US" sz="2800" dirty="0" err="1"/>
              <a:t>etc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4</a:t>
            </a:r>
            <a:r>
              <a:rPr lang="en-US" sz="2800" dirty="0"/>
              <a:t>. Gregory Bailey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5</a:t>
            </a:r>
            <a:r>
              <a:rPr lang="en-US" sz="2800" dirty="0"/>
              <a:t>.   From other cars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6</a:t>
            </a:r>
            <a:r>
              <a:rPr lang="en-US" sz="2800" dirty="0"/>
              <a:t>.   When he is running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7</a:t>
            </a:r>
            <a:r>
              <a:rPr lang="en-US" sz="2800" dirty="0"/>
              <a:t>. Three hours</a:t>
            </a:r>
          </a:p>
        </p:txBody>
      </p:sp>
    </p:spTree>
    <p:extLst>
      <p:ext uri="{BB962C8B-B14F-4D97-AF65-F5344CB8AC3E}">
        <p14:creationId xmlns:p14="http://schemas.microsoft.com/office/powerpoint/2010/main" val="23374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r>
              <a:rPr lang="en-US" sz="2800" dirty="0"/>
              <a:t>Chapters 9 to 12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</a:t>
            </a:r>
            <a:r>
              <a:rPr lang="en-US" sz="2800" dirty="0"/>
              <a:t>. He is a pharmacist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</a:t>
            </a:r>
            <a:r>
              <a:rPr lang="en-US" sz="2800" dirty="0"/>
              <a:t>. Fine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3</a:t>
            </a:r>
            <a:r>
              <a:rPr lang="en-US" sz="2800" dirty="0"/>
              <a:t>. Fifty boxes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4</a:t>
            </a:r>
            <a:r>
              <a:rPr lang="en-US" sz="2800" dirty="0"/>
              <a:t>. Archie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5</a:t>
            </a:r>
            <a:r>
              <a:rPr lang="en-US" sz="2800" dirty="0"/>
              <a:t>. Thirty-seven seconds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6</a:t>
            </a:r>
            <a:r>
              <a:rPr lang="en-US" sz="2800" dirty="0"/>
              <a:t>. By calling him a skinny little s o b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7</a:t>
            </a:r>
            <a:r>
              <a:rPr lang="en-US" sz="2800" dirty="0"/>
              <a:t>. A summons from the Vigils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54711"/>
            <a:ext cx="10554574" cy="4803289"/>
          </a:xfrm>
        </p:spPr>
        <p:txBody>
          <a:bodyPr>
            <a:noAutofit/>
          </a:bodyPr>
          <a:lstStyle/>
          <a:p>
            <a:r>
              <a:rPr lang="en-US" sz="2400" dirty="0"/>
              <a:t>Chapters 13 to 16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</a:t>
            </a:r>
            <a:r>
              <a:rPr lang="en-US" sz="2400" dirty="0"/>
              <a:t>. To receive each promise to sell chocolates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</a:t>
            </a:r>
            <a:r>
              <a:rPr lang="en-US" sz="2400" dirty="0"/>
              <a:t>. No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</a:t>
            </a:r>
            <a:r>
              <a:rPr lang="en-US" sz="2400" dirty="0"/>
              <a:t>. No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4</a:t>
            </a:r>
            <a:r>
              <a:rPr lang="en-US" sz="2400" dirty="0"/>
              <a:t>. He plans to use the money to buy his girl friend a bracelet for her birthday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5</a:t>
            </a:r>
            <a:r>
              <a:rPr lang="en-US" sz="2400" dirty="0"/>
              <a:t>. Brian Cochran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6</a:t>
            </a:r>
            <a:r>
              <a:rPr lang="en-US" sz="2400" dirty="0"/>
              <a:t>. He thinks that Archie snapped a picture of him while sitting on the can with his pants around his ankles and his hand between his legs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7</a:t>
            </a:r>
            <a:r>
              <a:rPr lang="en-US" sz="2400" dirty="0"/>
              <a:t>. To pump him for information about Jerry Renault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8</a:t>
            </a:r>
            <a:r>
              <a:rPr lang="en-US" sz="2400" dirty="0"/>
              <a:t>. After ten days </a:t>
            </a:r>
          </a:p>
        </p:txBody>
      </p:sp>
    </p:spTree>
    <p:extLst>
      <p:ext uri="{BB962C8B-B14F-4D97-AF65-F5344CB8AC3E}">
        <p14:creationId xmlns:p14="http://schemas.microsoft.com/office/powerpoint/2010/main" val="246290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61073"/>
            <a:ext cx="10554574" cy="4996927"/>
          </a:xfrm>
        </p:spPr>
        <p:txBody>
          <a:bodyPr>
            <a:noAutofit/>
          </a:bodyPr>
          <a:lstStyle/>
          <a:p>
            <a:r>
              <a:rPr lang="en-US" sz="2800" dirty="0"/>
              <a:t>Chapters 17 to 20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</a:t>
            </a:r>
            <a:r>
              <a:rPr lang="en-US" sz="2800" dirty="0"/>
              <a:t>. No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</a:t>
            </a:r>
            <a:r>
              <a:rPr lang="en-US" sz="2800" dirty="0"/>
              <a:t>. Probably because he is fed up with the silly situation and because he sees hatred in Brother Leon’s eyes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3</a:t>
            </a:r>
            <a:r>
              <a:rPr lang="en-US" sz="2800" dirty="0"/>
              <a:t>. A boy who had transferred from Trinity two years ago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4</a:t>
            </a:r>
            <a:r>
              <a:rPr lang="en-US" sz="2800" dirty="0"/>
              <a:t>. “Do I dare disturb the universe”?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5</a:t>
            </a:r>
            <a:r>
              <a:rPr lang="en-US" sz="2800" dirty="0"/>
              <a:t>. Sad and lonely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6</a:t>
            </a:r>
            <a:r>
              <a:rPr lang="en-US" sz="2800" dirty="0"/>
              <a:t>. When he discovered the ‘cue’ word, he used it very often </a:t>
            </a:r>
          </a:p>
        </p:txBody>
      </p:sp>
    </p:spTree>
    <p:extLst>
      <p:ext uri="{BB962C8B-B14F-4D97-AF65-F5344CB8AC3E}">
        <p14:creationId xmlns:p14="http://schemas.microsoft.com/office/powerpoint/2010/main" val="21035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39559"/>
            <a:ext cx="10554574" cy="5018442"/>
          </a:xfrm>
        </p:spPr>
        <p:txBody>
          <a:bodyPr>
            <a:normAutofit/>
          </a:bodyPr>
          <a:lstStyle/>
          <a:p>
            <a:r>
              <a:rPr lang="en-US" sz="2800" dirty="0"/>
              <a:t>Chapters 21 to 24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</a:t>
            </a:r>
            <a:r>
              <a:rPr lang="en-US" sz="2800" dirty="0"/>
              <a:t>. It sounds very much like they are considering it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</a:t>
            </a:r>
            <a:r>
              <a:rPr lang="en-US" sz="2800" dirty="0"/>
              <a:t>. Danny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3</a:t>
            </a:r>
            <a:r>
              <a:rPr lang="en-US" sz="2800" dirty="0"/>
              <a:t>. Have Jerry appear before a gathering of The Vigils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4</a:t>
            </a:r>
            <a:r>
              <a:rPr lang="en-US" sz="2800" dirty="0"/>
              <a:t>. Chocolate sales figures are way below last week’s and last year’s sales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5</a:t>
            </a:r>
            <a:r>
              <a:rPr lang="en-US" sz="2800" dirty="0"/>
              <a:t>. Jerry Renault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6</a:t>
            </a:r>
            <a:r>
              <a:rPr lang="en-US" sz="2800" dirty="0"/>
              <a:t>. Evil </a:t>
            </a:r>
          </a:p>
        </p:txBody>
      </p:sp>
    </p:spTree>
    <p:extLst>
      <p:ext uri="{BB962C8B-B14F-4D97-AF65-F5344CB8AC3E}">
        <p14:creationId xmlns:p14="http://schemas.microsoft.com/office/powerpoint/2010/main" val="900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82589"/>
            <a:ext cx="10554574" cy="4975412"/>
          </a:xfrm>
        </p:spPr>
        <p:txBody>
          <a:bodyPr>
            <a:normAutofit/>
          </a:bodyPr>
          <a:lstStyle/>
          <a:p>
            <a:r>
              <a:rPr lang="en-US" sz="2000" dirty="0"/>
              <a:t>Chapters 25 to 28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1</a:t>
            </a:r>
            <a:r>
              <a:rPr lang="en-US" sz="2000" dirty="0"/>
              <a:t>. To talk to Jerry Renault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</a:t>
            </a:r>
            <a:r>
              <a:rPr lang="en-US" sz="2000" dirty="0"/>
              <a:t>. Tomorrow you say “Brother Leon I take the chocolates”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3</a:t>
            </a:r>
            <a:r>
              <a:rPr lang="en-US" sz="2000" dirty="0"/>
              <a:t>. “My name is Jerry Renault and I am not going to sell the chocolates”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4</a:t>
            </a:r>
            <a:r>
              <a:rPr lang="en-US" sz="2000" dirty="0"/>
              <a:t>. Hit him on the jaw and stomach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5</a:t>
            </a:r>
            <a:r>
              <a:rPr lang="en-US" sz="2000" dirty="0"/>
              <a:t>. They have decided that every student in the school will go out and sell chocolates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6</a:t>
            </a:r>
            <a:r>
              <a:rPr lang="en-US" sz="2000" dirty="0"/>
              <a:t>. He receives a severe punch to the kidneys and one other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7</a:t>
            </a:r>
            <a:r>
              <a:rPr lang="en-US" sz="2000" dirty="0"/>
              <a:t>. Annoying phone calls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8</a:t>
            </a:r>
            <a:r>
              <a:rPr lang="en-US" sz="2000" dirty="0"/>
              <a:t>. His painting, which is worth 50% of the mark for this semester has disappeared from Brother Andrew’s desk</a:t>
            </a:r>
          </a:p>
        </p:txBody>
      </p:sp>
    </p:spTree>
    <p:extLst>
      <p:ext uri="{BB962C8B-B14F-4D97-AF65-F5344CB8AC3E}">
        <p14:creationId xmlns:p14="http://schemas.microsoft.com/office/powerpoint/2010/main" val="389638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en-US" sz="3200" dirty="0"/>
              <a:t>Chapters 29 to 32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1</a:t>
            </a:r>
            <a:r>
              <a:rPr lang="en-US" sz="3200" dirty="0"/>
              <a:t>. Five thousand and ten boxes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</a:t>
            </a:r>
            <a:r>
              <a:rPr lang="en-US" sz="3200" dirty="0"/>
              <a:t>. 27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</a:t>
            </a:r>
            <a:r>
              <a:rPr lang="en-US" sz="3200" dirty="0"/>
              <a:t>. By the bell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</a:t>
            </a:r>
            <a:r>
              <a:rPr lang="en-US" sz="3200" dirty="0"/>
              <a:t>. He accuse Jerry of being gay and hiding in the closet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5</a:t>
            </a:r>
            <a:r>
              <a:rPr lang="en-US" sz="3200" dirty="0"/>
              <a:t>. Only when he throws up and blacks out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6</a:t>
            </a:r>
            <a:r>
              <a:rPr lang="en-US" sz="3200" dirty="0"/>
              <a:t>. More stupid phone calls</a:t>
            </a:r>
          </a:p>
        </p:txBody>
      </p:sp>
    </p:spTree>
    <p:extLst>
      <p:ext uri="{BB962C8B-B14F-4D97-AF65-F5344CB8AC3E}">
        <p14:creationId xmlns:p14="http://schemas.microsoft.com/office/powerpoint/2010/main" val="22501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18739</TotalTime>
  <Words>68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You have an extra $100,000 to give away; you cannot spend it on yourself. What would you do with the money?</vt:lpstr>
      <vt:lpstr>Comprehension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Mountain Home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have an extra $100,000 to give away; you cannot spend it on yourself. What would you do with the money?</dc:title>
  <dc:creator>Melanie E. Jones</dc:creator>
  <cp:lastModifiedBy>Melanie E. Jones</cp:lastModifiedBy>
  <cp:revision>3</cp:revision>
  <dcterms:created xsi:type="dcterms:W3CDTF">2018-10-11T13:30:36Z</dcterms:created>
  <dcterms:modified xsi:type="dcterms:W3CDTF">2018-10-24T13:50:14Z</dcterms:modified>
</cp:coreProperties>
</file>